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80A7E-753A-4909-BE8C-7A9E892D169B}" type="datetimeFigureOut">
              <a:rPr lang="en-US" smtClean="0"/>
              <a:pPr/>
              <a:t>12/6/2011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B4484E-BD6C-48A9-9A39-D1CB821098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4484E-BD6C-48A9-9A39-D1CB8210983E}"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96C896-B021-4B2E-ADC9-DD8B4778F48B}"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6C896-B021-4B2E-ADC9-DD8B4778F48B}"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6C896-B021-4B2E-ADC9-DD8B4778F48B}"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6C896-B021-4B2E-ADC9-DD8B4778F48B}"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96C896-B021-4B2E-ADC9-DD8B4778F48B}"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96C896-B021-4B2E-ADC9-DD8B4778F48B}"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96C896-B021-4B2E-ADC9-DD8B4778F48B}" type="datetimeFigureOut">
              <a:rPr lang="en-US" smtClean="0"/>
              <a:pPr/>
              <a:t>12/6/2011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96C896-B021-4B2E-ADC9-DD8B4778F48B}" type="datetimeFigureOut">
              <a:rPr lang="en-US" smtClean="0"/>
              <a:pPr/>
              <a:t>12/6/2011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6C896-B021-4B2E-ADC9-DD8B4778F48B}" type="datetimeFigureOut">
              <a:rPr lang="en-US" smtClean="0"/>
              <a:pPr/>
              <a:t>12/6/2011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6C896-B021-4B2E-ADC9-DD8B4778F48B}"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6C896-B021-4B2E-ADC9-DD8B4778F48B}"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D8587-9AA4-4C54-B771-FD85FB30B2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6C896-B021-4B2E-ADC9-DD8B4778F48B}" type="datetimeFigureOut">
              <a:rPr lang="en-US" smtClean="0"/>
              <a:pPr/>
              <a:t>12/6/2011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D8587-9AA4-4C54-B771-FD85FB30B2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Andrew_Wye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List_of_Registered_Historic_Places_in_Maine#Knox_County" TargetMode="External"/><Relationship Id="rId2" Type="http://schemas.openxmlformats.org/officeDocument/2006/relationships/hyperlink" Target="http://en.wikipedia.org/wiki/Cushing,_Main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199"/>
          </a:xfrm>
        </p:spPr>
        <p:txBody>
          <a:bodyPr/>
          <a:lstStyle/>
          <a:p>
            <a:r>
              <a:rPr lang="en-US" dirty="0" smtClean="0"/>
              <a:t>Christina’s World</a:t>
            </a:r>
            <a:endParaRPr lang="en-US" dirty="0"/>
          </a:p>
        </p:txBody>
      </p:sp>
      <p:pic>
        <p:nvPicPr>
          <p:cNvPr id="16386" name="Picture 2" descr="http://julieluongo.files.wordpress.com/2007/05/christinas_world.jpg"/>
          <p:cNvPicPr>
            <a:picLocks noChangeAspect="1" noChangeArrowheads="1"/>
          </p:cNvPicPr>
          <p:nvPr/>
        </p:nvPicPr>
        <p:blipFill>
          <a:blip r:embed="rId2" cstate="print"/>
          <a:srcRect/>
          <a:stretch>
            <a:fillRect/>
          </a:stretch>
        </p:blipFill>
        <p:spPr bwMode="auto">
          <a:xfrm>
            <a:off x="493012" y="1226620"/>
            <a:ext cx="8041388" cy="534563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620000" cy="1477328"/>
          </a:xfrm>
          <a:prstGeom prst="rect">
            <a:avLst/>
          </a:prstGeom>
        </p:spPr>
        <p:txBody>
          <a:bodyPr wrap="square">
            <a:spAutoFit/>
          </a:bodyPr>
          <a:lstStyle/>
          <a:p>
            <a:r>
              <a:rPr lang="en-US" b="1" i="1" dirty="0" smtClean="0"/>
              <a:t>Christina's World</a:t>
            </a:r>
            <a:r>
              <a:rPr lang="en-US" dirty="0" smtClean="0"/>
              <a:t> is a 1948 painting by American painter </a:t>
            </a:r>
            <a:r>
              <a:rPr lang="en-US" dirty="0" smtClean="0">
                <a:hlinkClick r:id="rId3" tooltip="Andrew Wyeth"/>
              </a:rPr>
              <a:t>Andrew Wyeth</a:t>
            </a:r>
            <a:r>
              <a:rPr lang="en-US" dirty="0" smtClean="0"/>
              <a:t>, and one of the best-known American paintings of the middle 20th century .It depicts a seemingly young woman lying on the ground in a treeless, mostly tawny field, looking up at and crawling towards a gray house on the horizon; a barn and various other small outbuildings are adjacent to the house.</a:t>
            </a:r>
          </a:p>
        </p:txBody>
      </p:sp>
      <p:pic>
        <p:nvPicPr>
          <p:cNvPr id="5122" name="Picture 2" descr="http://stupidcelebrities.net/wp-content/andrew-wyeth.jpg"/>
          <p:cNvPicPr>
            <a:picLocks noChangeAspect="1" noChangeArrowheads="1"/>
          </p:cNvPicPr>
          <p:nvPr/>
        </p:nvPicPr>
        <p:blipFill>
          <a:blip r:embed="rId4" cstate="print"/>
          <a:srcRect/>
          <a:stretch>
            <a:fillRect/>
          </a:stretch>
        </p:blipFill>
        <p:spPr bwMode="auto">
          <a:xfrm>
            <a:off x="609600" y="2169994"/>
            <a:ext cx="2962275" cy="4421306"/>
          </a:xfrm>
          <a:prstGeom prst="rect">
            <a:avLst/>
          </a:prstGeom>
          <a:noFill/>
        </p:spPr>
      </p:pic>
      <p:pic>
        <p:nvPicPr>
          <p:cNvPr id="5124" name="Picture 4" descr="http://pausurribas.files.wordpress.com/2009/02/15759.jpg?w=497&amp;h=683"/>
          <p:cNvPicPr>
            <a:picLocks noChangeAspect="1" noChangeArrowheads="1"/>
          </p:cNvPicPr>
          <p:nvPr/>
        </p:nvPicPr>
        <p:blipFill>
          <a:blip r:embed="rId5" cstate="print"/>
          <a:srcRect/>
          <a:stretch>
            <a:fillRect/>
          </a:stretch>
        </p:blipFill>
        <p:spPr bwMode="auto">
          <a:xfrm>
            <a:off x="5029200" y="2209800"/>
            <a:ext cx="3219450" cy="44386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81000"/>
            <a:ext cx="7010400" cy="4801314"/>
          </a:xfrm>
          <a:prstGeom prst="rect">
            <a:avLst/>
          </a:prstGeom>
        </p:spPr>
        <p:txBody>
          <a:bodyPr wrap="square">
            <a:spAutoFit/>
          </a:bodyPr>
          <a:lstStyle/>
          <a:p>
            <a:r>
              <a:rPr lang="en-US" b="1" dirty="0" smtClean="0"/>
              <a:t>Background</a:t>
            </a:r>
          </a:p>
          <a:p>
            <a:r>
              <a:rPr lang="en-US" dirty="0" smtClean="0"/>
              <a:t>The woman of the painting is Christina Olson (May 3, 1893 - January 27, 1968). She had an undiagnosed muscular deterioration that paralyzed her lower body. Wyeth was inspired to create the painting when through a window from within the house he saw her crawling across a field. Wyeth had a summer home in the area and was on friendly terms with Olson, using her and her younger brother as the subject of paintings from 1940 to 1968. Although Olson was the inspiration and subject of the painting, she was not the primary model — Wyeth's wife Betsy posed as the torso of the painting.</a:t>
            </a:r>
            <a:r>
              <a:rPr lang="en-US" baseline="30000" dirty="0" smtClean="0"/>
              <a:t> </a:t>
            </a:r>
            <a:r>
              <a:rPr lang="en-US" dirty="0" smtClean="0"/>
              <a:t>Although the woman in the painting appears young, Olson was 55 at the time Wyeth created the work.</a:t>
            </a:r>
          </a:p>
          <a:p>
            <a:r>
              <a:rPr lang="en-US" dirty="0" smtClean="0"/>
              <a:t>The house depicted in the painting is known as the Olson House, and is located in </a:t>
            </a:r>
            <a:r>
              <a:rPr lang="en-US" dirty="0" smtClean="0">
                <a:hlinkClick r:id="rId2" tooltip="Cushing, Maine"/>
              </a:rPr>
              <a:t>Cushing, Maine</a:t>
            </a:r>
            <a:r>
              <a:rPr lang="en-US" dirty="0" smtClean="0"/>
              <a:t>. It is open to the public as a part of the Farnsworth Museum complex; it is on the </a:t>
            </a:r>
            <a:r>
              <a:rPr lang="en-US" dirty="0" smtClean="0">
                <a:hlinkClick r:id="rId3" tooltip="List of Registered Historic Places in Maine"/>
              </a:rPr>
              <a:t>U.S. National Register of Historic Places</a:t>
            </a:r>
            <a:r>
              <a:rPr lang="en-US" dirty="0" smtClean="0"/>
              <a:t>, and has been restored to match its appearance in the painting.</a:t>
            </a:r>
            <a:r>
              <a:rPr lang="en-US" baseline="30000" dirty="0" smtClean="0"/>
              <a:t>[</a:t>
            </a:r>
            <a:r>
              <a:rPr lang="en-US" dirty="0" smtClean="0"/>
              <a:t>In the painting, Wyeth separated the house from its barn and changed the lay of the land.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shag.com/ShouldersofGiants/ChristinasWorld.jpg"/>
          <p:cNvPicPr>
            <a:picLocks noChangeAspect="1" noChangeArrowheads="1"/>
          </p:cNvPicPr>
          <p:nvPr/>
        </p:nvPicPr>
        <p:blipFill>
          <a:blip r:embed="rId2" cstate="print"/>
          <a:srcRect/>
          <a:stretch>
            <a:fillRect/>
          </a:stretch>
        </p:blipFill>
        <p:spPr bwMode="auto">
          <a:xfrm>
            <a:off x="1236782" y="990600"/>
            <a:ext cx="6862628" cy="5029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fineartamerica.com/images-medium/christinas-world-exit-6-andrew-leipzig.jpg"/>
          <p:cNvPicPr>
            <a:picLocks noChangeAspect="1" noChangeArrowheads="1"/>
          </p:cNvPicPr>
          <p:nvPr/>
        </p:nvPicPr>
        <p:blipFill>
          <a:blip r:embed="rId2" cstate="print"/>
          <a:srcRect/>
          <a:stretch>
            <a:fillRect/>
          </a:stretch>
        </p:blipFill>
        <p:spPr bwMode="auto">
          <a:xfrm>
            <a:off x="522789" y="990600"/>
            <a:ext cx="8218025" cy="5410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1.bp.blogspot.com/_E_ILsLsg_Xk/SYzAC9JrwRI/AAAAAAAAABU/UlfuWn247js/s400/christina_dec.jpg"/>
          <p:cNvPicPr>
            <a:picLocks noChangeAspect="1" noChangeArrowheads="1"/>
          </p:cNvPicPr>
          <p:nvPr/>
        </p:nvPicPr>
        <p:blipFill>
          <a:blip r:embed="rId2" cstate="print"/>
          <a:srcRect/>
          <a:stretch>
            <a:fillRect/>
          </a:stretch>
        </p:blipFill>
        <p:spPr bwMode="auto">
          <a:xfrm>
            <a:off x="1066800" y="762000"/>
            <a:ext cx="6333506" cy="4876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ohdeedoh.com/uimages/ohdeedoh/2008-12-02-oliver%27s%20world.jpg"/>
          <p:cNvPicPr>
            <a:picLocks noChangeAspect="1" noChangeArrowheads="1"/>
          </p:cNvPicPr>
          <p:nvPr/>
        </p:nvPicPr>
        <p:blipFill>
          <a:blip r:embed="rId2" cstate="print"/>
          <a:srcRect/>
          <a:stretch>
            <a:fillRect/>
          </a:stretch>
        </p:blipFill>
        <p:spPr bwMode="auto">
          <a:xfrm>
            <a:off x="838200" y="457200"/>
            <a:ext cx="7366940" cy="617349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914400"/>
            <a:ext cx="6324600" cy="4401205"/>
          </a:xfrm>
          <a:prstGeom prst="rect">
            <a:avLst/>
          </a:prstGeom>
          <a:noFill/>
        </p:spPr>
        <p:txBody>
          <a:bodyPr wrap="square" rtlCol="0">
            <a:spAutoFit/>
          </a:bodyPr>
          <a:lstStyle/>
          <a:p>
            <a:pPr>
              <a:buFont typeface="Arial" pitchFamily="34" charset="0"/>
              <a:buChar char="•"/>
            </a:pPr>
            <a:r>
              <a:rPr lang="en-US" sz="4000" dirty="0" smtClean="0"/>
              <a:t>Who is in the painting?</a:t>
            </a:r>
          </a:p>
          <a:p>
            <a:pPr>
              <a:buFont typeface="Arial" pitchFamily="34" charset="0"/>
              <a:buChar char="•"/>
            </a:pPr>
            <a:r>
              <a:rPr lang="en-US" sz="4000" dirty="0" smtClean="0"/>
              <a:t>What was wrong with her?</a:t>
            </a:r>
          </a:p>
          <a:p>
            <a:pPr>
              <a:buFont typeface="Arial" pitchFamily="34" charset="0"/>
              <a:buChar char="•"/>
            </a:pPr>
            <a:r>
              <a:rPr lang="en-US" sz="4000" dirty="0" smtClean="0"/>
              <a:t>What inspired the painting?</a:t>
            </a:r>
          </a:p>
          <a:p>
            <a:pPr>
              <a:buFont typeface="Arial" pitchFamily="34" charset="0"/>
              <a:buChar char="•"/>
            </a:pPr>
            <a:r>
              <a:rPr lang="en-US" sz="4000" dirty="0" smtClean="0"/>
              <a:t>How old was the woman in the painting?</a:t>
            </a:r>
          </a:p>
          <a:p>
            <a:pPr>
              <a:buFont typeface="Arial" pitchFamily="34" charset="0"/>
              <a:buChar char="•"/>
            </a:pPr>
            <a:r>
              <a:rPr lang="en-US" sz="4000" dirty="0" smtClean="0"/>
              <a:t>Where is the house in the painting?</a:t>
            </a: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321</Words>
  <Application>Microsoft Office PowerPoint</Application>
  <PresentationFormat>On-screen Show (4:3)</PresentationFormat>
  <Paragraphs>11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Christina’s World</vt:lpstr>
      <vt:lpstr>Slide 2</vt:lpstr>
      <vt:lpstr>Slide 3</vt:lpstr>
      <vt:lpstr>Slide 4</vt:lpstr>
      <vt:lpstr>Slide 5</vt:lpstr>
      <vt:lpstr>Slide 6</vt:lpstr>
      <vt:lpstr>Slide 7</vt:lpstr>
      <vt:lpstr>Slide 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Christina’s World</dc:title>
  <dc:creator>WMitchell</dc:creator>
  <cp:lastModifiedBy>wmitchell</cp:lastModifiedBy>
  <cp:revision>5</cp:revision>
  <dcterms:created xsi:type="dcterms:W3CDTF">2010-09-22T13:02:12Z</dcterms:created>
  <dcterms:modified xsi:type="dcterms:W3CDTF">2011-12-06T16:52:40Z</dcterms:modified>
</cp:coreProperties>
</file>